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17"/>
  </p:notesMasterIdLst>
  <p:sldIdLst>
    <p:sldId id="268" r:id="rId2"/>
    <p:sldId id="264" r:id="rId3"/>
    <p:sldId id="265" r:id="rId4"/>
    <p:sldId id="623" r:id="rId5"/>
    <p:sldId id="632" r:id="rId6"/>
    <p:sldId id="625" r:id="rId7"/>
    <p:sldId id="626" r:id="rId8"/>
    <p:sldId id="627" r:id="rId9"/>
    <p:sldId id="3265" r:id="rId10"/>
    <p:sldId id="259" r:id="rId11"/>
    <p:sldId id="628" r:id="rId12"/>
    <p:sldId id="630" r:id="rId13"/>
    <p:sldId id="629" r:id="rId14"/>
    <p:sldId id="63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33C"/>
    <a:srgbClr val="FF7C35"/>
    <a:srgbClr val="008FC4"/>
    <a:srgbClr val="008781"/>
    <a:srgbClr val="03ACDC"/>
    <a:srgbClr val="40AA59"/>
    <a:srgbClr val="FF454D"/>
    <a:srgbClr val="FAD34B"/>
    <a:srgbClr val="F05C63"/>
    <a:srgbClr val="37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A720D-AEAE-4F60-83DD-FABD77C2BD56}" v="6" dt="2020-11-08T18:11:27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55"/>
    <p:restoredTop sz="95285" autoAdjust="0"/>
  </p:normalViewPr>
  <p:slideViewPr>
    <p:cSldViewPr snapToGrid="0" snapToObjects="1">
      <p:cViewPr varScale="1">
        <p:scale>
          <a:sx n="78" d="100"/>
          <a:sy n="78" d="100"/>
        </p:scale>
        <p:origin x="77" y="1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Bernard Pope Schwartz" userId="ad8b9507-2832-4098-ad6f-77e63343ac50" providerId="ADAL" clId="{B8FA720D-AEAE-4F60-83DD-FABD77C2BD56}"/>
    <pc:docChg chg="undo custSel addSld delSld modSld">
      <pc:chgData name="Christopher Bernard Pope Schwartz" userId="ad8b9507-2832-4098-ad6f-77e63343ac50" providerId="ADAL" clId="{B8FA720D-AEAE-4F60-83DD-FABD77C2BD56}" dt="2020-11-09T11:56:14.459" v="598" actId="47"/>
      <pc:docMkLst>
        <pc:docMk/>
      </pc:docMkLst>
      <pc:sldChg chg="delSp mod">
        <pc:chgData name="Christopher Bernard Pope Schwartz" userId="ad8b9507-2832-4098-ad6f-77e63343ac50" providerId="ADAL" clId="{B8FA720D-AEAE-4F60-83DD-FABD77C2BD56}" dt="2020-11-08T18:58:00.722" v="567" actId="478"/>
        <pc:sldMkLst>
          <pc:docMk/>
          <pc:sldMk cId="3144841490" sldId="259"/>
        </pc:sldMkLst>
        <pc:spChg chg="del">
          <ac:chgData name="Christopher Bernard Pope Schwartz" userId="ad8b9507-2832-4098-ad6f-77e63343ac50" providerId="ADAL" clId="{B8FA720D-AEAE-4F60-83DD-FABD77C2BD56}" dt="2020-11-08T18:58:00.722" v="567" actId="478"/>
          <ac:spMkLst>
            <pc:docMk/>
            <pc:sldMk cId="3144841490" sldId="259"/>
            <ac:spMk id="5" creationId="{E505F873-CC4A-C24D-8C31-F7C1618495B4}"/>
          </ac:spMkLst>
        </pc:spChg>
      </pc:sldChg>
      <pc:sldChg chg="modSp mod">
        <pc:chgData name="Christopher Bernard Pope Schwartz" userId="ad8b9507-2832-4098-ad6f-77e63343ac50" providerId="ADAL" clId="{B8FA720D-AEAE-4F60-83DD-FABD77C2BD56}" dt="2020-11-08T19:09:35.430" v="597" actId="20577"/>
        <pc:sldMkLst>
          <pc:docMk/>
          <pc:sldMk cId="3179541921" sldId="264"/>
        </pc:sldMkLst>
        <pc:graphicFrameChg chg="mod modGraphic">
          <ac:chgData name="Christopher Bernard Pope Schwartz" userId="ad8b9507-2832-4098-ad6f-77e63343ac50" providerId="ADAL" clId="{B8FA720D-AEAE-4F60-83DD-FABD77C2BD56}" dt="2020-11-08T19:09:35.430" v="597" actId="20577"/>
          <ac:graphicFrameMkLst>
            <pc:docMk/>
            <pc:sldMk cId="3179541921" sldId="264"/>
            <ac:graphicFrameMk id="3" creationId="{BFC9056C-A2C0-BF41-9329-B132A09B3905}"/>
          </ac:graphicFrameMkLst>
        </pc:graphicFrameChg>
      </pc:sldChg>
      <pc:sldChg chg="addSp delSp modSp mod">
        <pc:chgData name="Christopher Bernard Pope Schwartz" userId="ad8b9507-2832-4098-ad6f-77e63343ac50" providerId="ADAL" clId="{B8FA720D-AEAE-4F60-83DD-FABD77C2BD56}" dt="2020-11-08T18:14:50.392" v="103" actId="403"/>
        <pc:sldMkLst>
          <pc:docMk/>
          <pc:sldMk cId="300902776" sldId="268"/>
        </pc:sldMkLst>
        <pc:spChg chg="mod">
          <ac:chgData name="Christopher Bernard Pope Schwartz" userId="ad8b9507-2832-4098-ad6f-77e63343ac50" providerId="ADAL" clId="{B8FA720D-AEAE-4F60-83DD-FABD77C2BD56}" dt="2020-11-08T18:06:12.896" v="3" actId="20577"/>
          <ac:spMkLst>
            <pc:docMk/>
            <pc:sldMk cId="300902776" sldId="268"/>
            <ac:spMk id="2" creationId="{D6DA853F-4F6D-9943-91CD-E3B2661CAFB5}"/>
          </ac:spMkLst>
        </pc:spChg>
        <pc:spChg chg="del">
          <ac:chgData name="Christopher Bernard Pope Schwartz" userId="ad8b9507-2832-4098-ad6f-77e63343ac50" providerId="ADAL" clId="{B8FA720D-AEAE-4F60-83DD-FABD77C2BD56}" dt="2020-11-08T18:06:16.580" v="4" actId="478"/>
          <ac:spMkLst>
            <pc:docMk/>
            <pc:sldMk cId="300902776" sldId="268"/>
            <ac:spMk id="3" creationId="{99C722A7-BC4A-B641-8347-488E2FDBEE1E}"/>
          </ac:spMkLst>
        </pc:spChg>
        <pc:spChg chg="mod">
          <ac:chgData name="Christopher Bernard Pope Schwartz" userId="ad8b9507-2832-4098-ad6f-77e63343ac50" providerId="ADAL" clId="{B8FA720D-AEAE-4F60-83DD-FABD77C2BD56}" dt="2020-11-08T18:14:44.550" v="102" actId="403"/>
          <ac:spMkLst>
            <pc:docMk/>
            <pc:sldMk cId="300902776" sldId="268"/>
            <ac:spMk id="4" creationId="{C8424A80-FEDB-5F4F-AEB4-AF268A476BB1}"/>
          </ac:spMkLst>
        </pc:spChg>
        <pc:spChg chg="mod">
          <ac:chgData name="Christopher Bernard Pope Schwartz" userId="ad8b9507-2832-4098-ad6f-77e63343ac50" providerId="ADAL" clId="{B8FA720D-AEAE-4F60-83DD-FABD77C2BD56}" dt="2020-11-08T18:14:50.392" v="103" actId="403"/>
          <ac:spMkLst>
            <pc:docMk/>
            <pc:sldMk cId="300902776" sldId="268"/>
            <ac:spMk id="5" creationId="{0B52F970-23C1-EE48-9417-FED343775566}"/>
          </ac:spMkLst>
        </pc:spChg>
        <pc:spChg chg="del">
          <ac:chgData name="Christopher Bernard Pope Schwartz" userId="ad8b9507-2832-4098-ad6f-77e63343ac50" providerId="ADAL" clId="{B8FA720D-AEAE-4F60-83DD-FABD77C2BD56}" dt="2020-11-08T18:06:57.399" v="49" actId="478"/>
          <ac:spMkLst>
            <pc:docMk/>
            <pc:sldMk cId="300902776" sldId="268"/>
            <ac:spMk id="8" creationId="{570787E7-A8D8-3349-9C75-A7C981C8C3D0}"/>
          </ac:spMkLst>
        </pc:spChg>
        <pc:spChg chg="mod">
          <ac:chgData name="Christopher Bernard Pope Schwartz" userId="ad8b9507-2832-4098-ad6f-77e63343ac50" providerId="ADAL" clId="{B8FA720D-AEAE-4F60-83DD-FABD77C2BD56}" dt="2020-11-08T18:14:26.377" v="97" actId="403"/>
          <ac:spMkLst>
            <pc:docMk/>
            <pc:sldMk cId="300902776" sldId="268"/>
            <ac:spMk id="9" creationId="{0345F29D-CC91-7C46-8231-A0258D3DC581}"/>
          </ac:spMkLst>
        </pc:spChg>
        <pc:spChg chg="mod">
          <ac:chgData name="Christopher Bernard Pope Schwartz" userId="ad8b9507-2832-4098-ad6f-77e63343ac50" providerId="ADAL" clId="{B8FA720D-AEAE-4F60-83DD-FABD77C2BD56}" dt="2020-11-08T18:14:31.649" v="101" actId="20577"/>
          <ac:spMkLst>
            <pc:docMk/>
            <pc:sldMk cId="300902776" sldId="268"/>
            <ac:spMk id="10" creationId="{9001352C-2C9A-514C-8F3E-6471D8870FCC}"/>
          </ac:spMkLst>
        </pc:spChg>
        <pc:spChg chg="del">
          <ac:chgData name="Christopher Bernard Pope Schwartz" userId="ad8b9507-2832-4098-ad6f-77e63343ac50" providerId="ADAL" clId="{B8FA720D-AEAE-4F60-83DD-FABD77C2BD56}" dt="2020-11-08T18:14:21.039" v="95" actId="478"/>
          <ac:spMkLst>
            <pc:docMk/>
            <pc:sldMk cId="300902776" sldId="268"/>
            <ac:spMk id="11" creationId="{FEA67C04-5AF9-6643-9401-EBC79E97332C}"/>
          </ac:spMkLst>
        </pc:spChg>
        <pc:spChg chg="add del mod">
          <ac:chgData name="Christopher Bernard Pope Schwartz" userId="ad8b9507-2832-4098-ad6f-77e63343ac50" providerId="ADAL" clId="{B8FA720D-AEAE-4F60-83DD-FABD77C2BD56}" dt="2020-11-08T18:06:18.592" v="5" actId="478"/>
          <ac:spMkLst>
            <pc:docMk/>
            <pc:sldMk cId="300902776" sldId="268"/>
            <ac:spMk id="12" creationId="{169777BA-1C5A-4157-B2B7-DFAE0F041BA4}"/>
          </ac:spMkLst>
        </pc:spChg>
      </pc:sldChg>
      <pc:sldChg chg="modSp del mod">
        <pc:chgData name="Christopher Bernard Pope Schwartz" userId="ad8b9507-2832-4098-ad6f-77e63343ac50" providerId="ADAL" clId="{B8FA720D-AEAE-4F60-83DD-FABD77C2BD56}" dt="2020-11-09T11:56:14.459" v="598" actId="47"/>
        <pc:sldMkLst>
          <pc:docMk/>
          <pc:sldMk cId="508512120" sldId="622"/>
        </pc:sldMkLst>
        <pc:spChg chg="mod">
          <ac:chgData name="Christopher Bernard Pope Schwartz" userId="ad8b9507-2832-4098-ad6f-77e63343ac50" providerId="ADAL" clId="{B8FA720D-AEAE-4F60-83DD-FABD77C2BD56}" dt="2020-11-08T18:13:11.631" v="85" actId="403"/>
          <ac:spMkLst>
            <pc:docMk/>
            <pc:sldMk cId="508512120" sldId="622"/>
            <ac:spMk id="2" creationId="{FF06150C-338A-9C48-97A2-41072355BE87}"/>
          </ac:spMkLst>
        </pc:spChg>
        <pc:spChg chg="mod">
          <ac:chgData name="Christopher Bernard Pope Schwartz" userId="ad8b9507-2832-4098-ad6f-77e63343ac50" providerId="ADAL" clId="{B8FA720D-AEAE-4F60-83DD-FABD77C2BD56}" dt="2020-11-08T19:09:15.329" v="588" actId="1076"/>
          <ac:spMkLst>
            <pc:docMk/>
            <pc:sldMk cId="508512120" sldId="622"/>
            <ac:spMk id="3" creationId="{7ED7058A-F6F2-8047-A1DF-D58390CEEBCE}"/>
          </ac:spMkLst>
        </pc:spChg>
      </pc:sldChg>
      <pc:sldChg chg="modSp mod">
        <pc:chgData name="Christopher Bernard Pope Schwartz" userId="ad8b9507-2832-4098-ad6f-77e63343ac50" providerId="ADAL" clId="{B8FA720D-AEAE-4F60-83DD-FABD77C2BD56}" dt="2020-11-08T18:10:41.742" v="57" actId="1076"/>
        <pc:sldMkLst>
          <pc:docMk/>
          <pc:sldMk cId="1607029105" sldId="625"/>
        </pc:sldMkLst>
        <pc:spChg chg="mod">
          <ac:chgData name="Christopher Bernard Pope Schwartz" userId="ad8b9507-2832-4098-ad6f-77e63343ac50" providerId="ADAL" clId="{B8FA720D-AEAE-4F60-83DD-FABD77C2BD56}" dt="2020-11-08T18:10:41.742" v="57" actId="1076"/>
          <ac:spMkLst>
            <pc:docMk/>
            <pc:sldMk cId="1607029105" sldId="625"/>
            <ac:spMk id="2" creationId="{88A9BC6B-86CC-5842-867E-BE9CEDF6DD72}"/>
          </ac:spMkLst>
        </pc:spChg>
      </pc:sldChg>
      <pc:sldChg chg="addSp delSp modSp mod delAnim">
        <pc:chgData name="Christopher Bernard Pope Schwartz" userId="ad8b9507-2832-4098-ad6f-77e63343ac50" providerId="ADAL" clId="{B8FA720D-AEAE-4F60-83DD-FABD77C2BD56}" dt="2020-11-08T18:11:38.385" v="72" actId="1076"/>
        <pc:sldMkLst>
          <pc:docMk/>
          <pc:sldMk cId="178761327" sldId="626"/>
        </pc:sldMkLst>
        <pc:spChg chg="del mod">
          <ac:chgData name="Christopher Bernard Pope Schwartz" userId="ad8b9507-2832-4098-ad6f-77e63343ac50" providerId="ADAL" clId="{B8FA720D-AEAE-4F60-83DD-FABD77C2BD56}" dt="2020-11-08T18:11:35.275" v="70" actId="478"/>
          <ac:spMkLst>
            <pc:docMk/>
            <pc:sldMk cId="178761327" sldId="626"/>
            <ac:spMk id="2" creationId="{88A9BC6B-86CC-5842-867E-BE9CEDF6DD72}"/>
          </ac:spMkLst>
        </pc:spChg>
        <pc:spChg chg="del">
          <ac:chgData name="Christopher Bernard Pope Schwartz" userId="ad8b9507-2832-4098-ad6f-77e63343ac50" providerId="ADAL" clId="{B8FA720D-AEAE-4F60-83DD-FABD77C2BD56}" dt="2020-11-08T18:07:24.875" v="51" actId="478"/>
          <ac:spMkLst>
            <pc:docMk/>
            <pc:sldMk cId="178761327" sldId="626"/>
            <ac:spMk id="5" creationId="{E505F873-CC4A-C24D-8C31-F7C1618495B4}"/>
          </ac:spMkLst>
        </pc:spChg>
        <pc:spChg chg="add mod">
          <ac:chgData name="Christopher Bernard Pope Schwartz" userId="ad8b9507-2832-4098-ad6f-77e63343ac50" providerId="ADAL" clId="{B8FA720D-AEAE-4F60-83DD-FABD77C2BD56}" dt="2020-11-08T18:11:38.385" v="72" actId="1076"/>
          <ac:spMkLst>
            <pc:docMk/>
            <pc:sldMk cId="178761327" sldId="626"/>
            <ac:spMk id="7" creationId="{7DE5B701-CFEB-4A9E-BEB3-21B9B025AFB4}"/>
          </ac:spMkLst>
        </pc:spChg>
        <pc:spChg chg="add del mod">
          <ac:chgData name="Christopher Bernard Pope Schwartz" userId="ad8b9507-2832-4098-ad6f-77e63343ac50" providerId="ADAL" clId="{B8FA720D-AEAE-4F60-83DD-FABD77C2BD56}" dt="2020-11-08T18:11:36.867" v="71" actId="478"/>
          <ac:spMkLst>
            <pc:docMk/>
            <pc:sldMk cId="178761327" sldId="626"/>
            <ac:spMk id="16" creationId="{3E0A6700-CF00-4BBB-9F25-374AEA884A4E}"/>
          </ac:spMkLst>
        </pc:spChg>
        <pc:picChg chg="add mod">
          <ac:chgData name="Christopher Bernard Pope Schwartz" userId="ad8b9507-2832-4098-ad6f-77e63343ac50" providerId="ADAL" clId="{B8FA720D-AEAE-4F60-83DD-FABD77C2BD56}" dt="2020-11-08T18:11:27.162" v="69" actId="167"/>
          <ac:picMkLst>
            <pc:docMk/>
            <pc:sldMk cId="178761327" sldId="626"/>
            <ac:picMk id="6" creationId="{CEF7A9C7-6A73-4EEB-9866-D8846DCACBF6}"/>
          </ac:picMkLst>
        </pc:picChg>
        <pc:picChg chg="del">
          <ac:chgData name="Christopher Bernard Pope Schwartz" userId="ad8b9507-2832-4098-ad6f-77e63343ac50" providerId="ADAL" clId="{B8FA720D-AEAE-4F60-83DD-FABD77C2BD56}" dt="2020-11-08T18:11:06.739" v="62" actId="478"/>
          <ac:picMkLst>
            <pc:docMk/>
            <pc:sldMk cId="178761327" sldId="626"/>
            <ac:picMk id="9" creationId="{BC25330A-F8B9-4A2E-92C9-3C62D3800605}"/>
          </ac:picMkLst>
        </pc:picChg>
        <pc:picChg chg="del mod">
          <ac:chgData name="Christopher Bernard Pope Schwartz" userId="ad8b9507-2832-4098-ad6f-77e63343ac50" providerId="ADAL" clId="{B8FA720D-AEAE-4F60-83DD-FABD77C2BD56}" dt="2020-11-08T18:11:05.961" v="61" actId="478"/>
          <ac:picMkLst>
            <pc:docMk/>
            <pc:sldMk cId="178761327" sldId="626"/>
            <ac:picMk id="10" creationId="{E260E9FF-FB6F-48D0-B5B5-6AC2762D35E5}"/>
          </ac:picMkLst>
        </pc:picChg>
        <pc:picChg chg="del mod">
          <ac:chgData name="Christopher Bernard Pope Schwartz" userId="ad8b9507-2832-4098-ad6f-77e63343ac50" providerId="ADAL" clId="{B8FA720D-AEAE-4F60-83DD-FABD77C2BD56}" dt="2020-11-08T18:11:05.961" v="61" actId="478"/>
          <ac:picMkLst>
            <pc:docMk/>
            <pc:sldMk cId="178761327" sldId="626"/>
            <ac:picMk id="11" creationId="{69447506-4A87-4135-BB5B-4012212A1E3C}"/>
          </ac:picMkLst>
        </pc:picChg>
        <pc:picChg chg="del mod">
          <ac:chgData name="Christopher Bernard Pope Schwartz" userId="ad8b9507-2832-4098-ad6f-77e63343ac50" providerId="ADAL" clId="{B8FA720D-AEAE-4F60-83DD-FABD77C2BD56}" dt="2020-11-08T18:11:05.961" v="61" actId="478"/>
          <ac:picMkLst>
            <pc:docMk/>
            <pc:sldMk cId="178761327" sldId="626"/>
            <ac:picMk id="12" creationId="{8C8A22F8-5956-43AC-BE53-14D9F3C0DC86}"/>
          </ac:picMkLst>
        </pc:picChg>
        <pc:picChg chg="del mod">
          <ac:chgData name="Christopher Bernard Pope Schwartz" userId="ad8b9507-2832-4098-ad6f-77e63343ac50" providerId="ADAL" clId="{B8FA720D-AEAE-4F60-83DD-FABD77C2BD56}" dt="2020-11-08T18:11:05.961" v="61" actId="478"/>
          <ac:picMkLst>
            <pc:docMk/>
            <pc:sldMk cId="178761327" sldId="626"/>
            <ac:picMk id="13" creationId="{AA7DAE7A-3229-4D3B-BC55-C47CB3281C13}"/>
          </ac:picMkLst>
        </pc:picChg>
      </pc:sldChg>
      <pc:sldChg chg="delSp modSp mod">
        <pc:chgData name="Christopher Bernard Pope Schwartz" userId="ad8b9507-2832-4098-ad6f-77e63343ac50" providerId="ADAL" clId="{B8FA720D-AEAE-4F60-83DD-FABD77C2BD56}" dt="2020-11-08T18:11:44.424" v="74" actId="1076"/>
        <pc:sldMkLst>
          <pc:docMk/>
          <pc:sldMk cId="2011346469" sldId="627"/>
        </pc:sldMkLst>
        <pc:spChg chg="mod">
          <ac:chgData name="Christopher Bernard Pope Schwartz" userId="ad8b9507-2832-4098-ad6f-77e63343ac50" providerId="ADAL" clId="{B8FA720D-AEAE-4F60-83DD-FABD77C2BD56}" dt="2020-11-08T18:11:43.128" v="73" actId="1076"/>
          <ac:spMkLst>
            <pc:docMk/>
            <pc:sldMk cId="2011346469" sldId="627"/>
            <ac:spMk id="2" creationId="{88A9BC6B-86CC-5842-867E-BE9CEDF6DD72}"/>
          </ac:spMkLst>
        </pc:spChg>
        <pc:spChg chg="del">
          <ac:chgData name="Christopher Bernard Pope Schwartz" userId="ad8b9507-2832-4098-ad6f-77e63343ac50" providerId="ADAL" clId="{B8FA720D-AEAE-4F60-83DD-FABD77C2BD56}" dt="2020-11-08T18:09:57.377" v="53" actId="478"/>
          <ac:spMkLst>
            <pc:docMk/>
            <pc:sldMk cId="2011346469" sldId="627"/>
            <ac:spMk id="5" creationId="{E505F873-CC4A-C24D-8C31-F7C1618495B4}"/>
          </ac:spMkLst>
        </pc:spChg>
        <pc:picChg chg="mod">
          <ac:chgData name="Christopher Bernard Pope Schwartz" userId="ad8b9507-2832-4098-ad6f-77e63343ac50" providerId="ADAL" clId="{B8FA720D-AEAE-4F60-83DD-FABD77C2BD56}" dt="2020-11-08T18:11:44.424" v="74" actId="1076"/>
          <ac:picMkLst>
            <pc:docMk/>
            <pc:sldMk cId="2011346469" sldId="627"/>
            <ac:picMk id="14" creationId="{41DBD7FD-BF4C-489A-9A51-E7479FBC6053}"/>
          </ac:picMkLst>
        </pc:picChg>
      </pc:sldChg>
      <pc:sldChg chg="delSp modSp mod">
        <pc:chgData name="Christopher Bernard Pope Schwartz" userId="ad8b9507-2832-4098-ad6f-77e63343ac50" providerId="ADAL" clId="{B8FA720D-AEAE-4F60-83DD-FABD77C2BD56}" dt="2020-11-08T19:08:33.283" v="573" actId="1076"/>
        <pc:sldMkLst>
          <pc:docMk/>
          <pc:sldMk cId="2394830301" sldId="628"/>
        </pc:sldMkLst>
        <pc:spChg chg="mod">
          <ac:chgData name="Christopher Bernard Pope Schwartz" userId="ad8b9507-2832-4098-ad6f-77e63343ac50" providerId="ADAL" clId="{B8FA720D-AEAE-4F60-83DD-FABD77C2BD56}" dt="2020-11-08T19:08:28.202" v="569" actId="1076"/>
          <ac:spMkLst>
            <pc:docMk/>
            <pc:sldMk cId="2394830301" sldId="628"/>
            <ac:spMk id="2" creationId="{AD30E293-B0FA-43A0-9F1A-89DE69C852D6}"/>
          </ac:spMkLst>
        </pc:spChg>
        <pc:spChg chg="del">
          <ac:chgData name="Christopher Bernard Pope Schwartz" userId="ad8b9507-2832-4098-ad6f-77e63343ac50" providerId="ADAL" clId="{B8FA720D-AEAE-4F60-83DD-FABD77C2BD56}" dt="2020-11-08T19:08:26.500" v="568" actId="478"/>
          <ac:spMkLst>
            <pc:docMk/>
            <pc:sldMk cId="2394830301" sldId="628"/>
            <ac:spMk id="4" creationId="{28C5FEB4-D97F-46EC-B20D-1C623188FB70}"/>
          </ac:spMkLst>
        </pc:spChg>
        <pc:spChg chg="del">
          <ac:chgData name="Christopher Bernard Pope Schwartz" userId="ad8b9507-2832-4098-ad6f-77e63343ac50" providerId="ADAL" clId="{B8FA720D-AEAE-4F60-83DD-FABD77C2BD56}" dt="2020-11-08T19:08:29.318" v="570" actId="478"/>
          <ac:spMkLst>
            <pc:docMk/>
            <pc:sldMk cId="2394830301" sldId="628"/>
            <ac:spMk id="5" creationId="{097FDCEF-7C74-4865-9879-AE06195F2757}"/>
          </ac:spMkLst>
        </pc:spChg>
        <pc:picChg chg="mod">
          <ac:chgData name="Christopher Bernard Pope Schwartz" userId="ad8b9507-2832-4098-ad6f-77e63343ac50" providerId="ADAL" clId="{B8FA720D-AEAE-4F60-83DD-FABD77C2BD56}" dt="2020-11-08T19:08:33.283" v="573" actId="1076"/>
          <ac:picMkLst>
            <pc:docMk/>
            <pc:sldMk cId="2394830301" sldId="628"/>
            <ac:picMk id="6" creationId="{84DC52B9-62AB-4C2E-AE94-7B5946751F46}"/>
          </ac:picMkLst>
        </pc:picChg>
      </pc:sldChg>
      <pc:sldChg chg="delSp modSp mod">
        <pc:chgData name="Christopher Bernard Pope Schwartz" userId="ad8b9507-2832-4098-ad6f-77e63343ac50" providerId="ADAL" clId="{B8FA720D-AEAE-4F60-83DD-FABD77C2BD56}" dt="2020-11-08T19:08:53.843" v="584" actId="14100"/>
        <pc:sldMkLst>
          <pc:docMk/>
          <pc:sldMk cId="2260623155" sldId="629"/>
        </pc:sldMkLst>
        <pc:spChg chg="mod">
          <ac:chgData name="Christopher Bernard Pope Schwartz" userId="ad8b9507-2832-4098-ad6f-77e63343ac50" providerId="ADAL" clId="{B8FA720D-AEAE-4F60-83DD-FABD77C2BD56}" dt="2020-11-08T19:08:44.115" v="579" actId="1076"/>
          <ac:spMkLst>
            <pc:docMk/>
            <pc:sldMk cId="2260623155" sldId="629"/>
            <ac:spMk id="2" creationId="{AD30E293-B0FA-43A0-9F1A-89DE69C852D6}"/>
          </ac:spMkLst>
        </pc:spChg>
        <pc:spChg chg="del">
          <ac:chgData name="Christopher Bernard Pope Schwartz" userId="ad8b9507-2832-4098-ad6f-77e63343ac50" providerId="ADAL" clId="{B8FA720D-AEAE-4F60-83DD-FABD77C2BD56}" dt="2020-11-08T18:13:31.002" v="91" actId="478"/>
          <ac:spMkLst>
            <pc:docMk/>
            <pc:sldMk cId="2260623155" sldId="629"/>
            <ac:spMk id="4" creationId="{28C5FEB4-D97F-46EC-B20D-1C623188FB70}"/>
          </ac:spMkLst>
        </pc:spChg>
        <pc:picChg chg="mod ord">
          <ac:chgData name="Christopher Bernard Pope Schwartz" userId="ad8b9507-2832-4098-ad6f-77e63343ac50" providerId="ADAL" clId="{B8FA720D-AEAE-4F60-83DD-FABD77C2BD56}" dt="2020-11-08T19:08:53.843" v="584" actId="14100"/>
          <ac:picMkLst>
            <pc:docMk/>
            <pc:sldMk cId="2260623155" sldId="629"/>
            <ac:picMk id="7" creationId="{5E9F12FC-680F-418F-89EB-148F284C86BA}"/>
          </ac:picMkLst>
        </pc:picChg>
      </pc:sldChg>
      <pc:sldChg chg="delSp modSp mod">
        <pc:chgData name="Christopher Bernard Pope Schwartz" userId="ad8b9507-2832-4098-ad6f-77e63343ac50" providerId="ADAL" clId="{B8FA720D-AEAE-4F60-83DD-FABD77C2BD56}" dt="2020-11-08T19:08:40.203" v="578" actId="14100"/>
        <pc:sldMkLst>
          <pc:docMk/>
          <pc:sldMk cId="4189887281" sldId="630"/>
        </pc:sldMkLst>
        <pc:spChg chg="mod">
          <ac:chgData name="Christopher Bernard Pope Schwartz" userId="ad8b9507-2832-4098-ad6f-77e63343ac50" providerId="ADAL" clId="{B8FA720D-AEAE-4F60-83DD-FABD77C2BD56}" dt="2020-11-08T19:08:36.427" v="575" actId="1076"/>
          <ac:spMkLst>
            <pc:docMk/>
            <pc:sldMk cId="4189887281" sldId="630"/>
            <ac:spMk id="2" creationId="{AD30E293-B0FA-43A0-9F1A-89DE69C852D6}"/>
          </ac:spMkLst>
        </pc:spChg>
        <pc:spChg chg="del">
          <ac:chgData name="Christopher Bernard Pope Schwartz" userId="ad8b9507-2832-4098-ad6f-77e63343ac50" providerId="ADAL" clId="{B8FA720D-AEAE-4F60-83DD-FABD77C2BD56}" dt="2020-11-08T19:08:34.979" v="574" actId="478"/>
          <ac:spMkLst>
            <pc:docMk/>
            <pc:sldMk cId="4189887281" sldId="630"/>
            <ac:spMk id="4" creationId="{28C5FEB4-D97F-46EC-B20D-1C623188FB70}"/>
          </ac:spMkLst>
        </pc:spChg>
        <pc:spChg chg="del">
          <ac:chgData name="Christopher Bernard Pope Schwartz" userId="ad8b9507-2832-4098-ad6f-77e63343ac50" providerId="ADAL" clId="{B8FA720D-AEAE-4F60-83DD-FABD77C2BD56}" dt="2020-11-08T19:08:37.820" v="576" actId="478"/>
          <ac:spMkLst>
            <pc:docMk/>
            <pc:sldMk cId="4189887281" sldId="630"/>
            <ac:spMk id="5" creationId="{097FDCEF-7C74-4865-9879-AE06195F2757}"/>
          </ac:spMkLst>
        </pc:spChg>
        <pc:picChg chg="mod">
          <ac:chgData name="Christopher Bernard Pope Schwartz" userId="ad8b9507-2832-4098-ad6f-77e63343ac50" providerId="ADAL" clId="{B8FA720D-AEAE-4F60-83DD-FABD77C2BD56}" dt="2020-11-08T19:08:40.203" v="578" actId="14100"/>
          <ac:picMkLst>
            <pc:docMk/>
            <pc:sldMk cId="4189887281" sldId="630"/>
            <ac:picMk id="6" creationId="{E545AE2C-CB22-4F5A-89F4-3969F45D85D8}"/>
          </ac:picMkLst>
        </pc:picChg>
      </pc:sldChg>
      <pc:sldChg chg="delSp modSp mod">
        <pc:chgData name="Christopher Bernard Pope Schwartz" userId="ad8b9507-2832-4098-ad6f-77e63343ac50" providerId="ADAL" clId="{B8FA720D-AEAE-4F60-83DD-FABD77C2BD56}" dt="2020-11-08T19:09:01.794" v="585" actId="1076"/>
        <pc:sldMkLst>
          <pc:docMk/>
          <pc:sldMk cId="2346184753" sldId="631"/>
        </pc:sldMkLst>
        <pc:spChg chg="mod">
          <ac:chgData name="Christopher Bernard Pope Schwartz" userId="ad8b9507-2832-4098-ad6f-77e63343ac50" providerId="ADAL" clId="{B8FA720D-AEAE-4F60-83DD-FABD77C2BD56}" dt="2020-11-08T19:09:01.794" v="585" actId="1076"/>
          <ac:spMkLst>
            <pc:docMk/>
            <pc:sldMk cId="2346184753" sldId="631"/>
            <ac:spMk id="2" creationId="{AD30E293-B0FA-43A0-9F1A-89DE69C852D6}"/>
          </ac:spMkLst>
        </pc:spChg>
        <pc:spChg chg="del">
          <ac:chgData name="Christopher Bernard Pope Schwartz" userId="ad8b9507-2832-4098-ad6f-77e63343ac50" providerId="ADAL" clId="{B8FA720D-AEAE-4F60-83DD-FABD77C2BD56}" dt="2020-11-08T18:13:24.808" v="89" actId="478"/>
          <ac:spMkLst>
            <pc:docMk/>
            <pc:sldMk cId="2346184753" sldId="631"/>
            <ac:spMk id="4" creationId="{28C5FEB4-D97F-46EC-B20D-1C623188FB70}"/>
          </ac:spMkLst>
        </pc:spChg>
        <pc:spChg chg="del">
          <ac:chgData name="Christopher Bernard Pope Schwartz" userId="ad8b9507-2832-4098-ad6f-77e63343ac50" providerId="ADAL" clId="{B8FA720D-AEAE-4F60-83DD-FABD77C2BD56}" dt="2020-11-08T18:13:26.541" v="90" actId="478"/>
          <ac:spMkLst>
            <pc:docMk/>
            <pc:sldMk cId="2346184753" sldId="631"/>
            <ac:spMk id="6" creationId="{8AF505CD-96FB-471A-8C4A-CE6440050254}"/>
          </ac:spMkLst>
        </pc:spChg>
      </pc:sldChg>
      <pc:sldChg chg="delSp modSp mod">
        <pc:chgData name="Christopher Bernard Pope Schwartz" userId="ad8b9507-2832-4098-ad6f-77e63343ac50" providerId="ADAL" clId="{B8FA720D-AEAE-4F60-83DD-FABD77C2BD56}" dt="2020-11-08T18:57:55.523" v="566" actId="1076"/>
        <pc:sldMkLst>
          <pc:docMk/>
          <pc:sldMk cId="4289668803" sldId="632"/>
        </pc:sldMkLst>
        <pc:spChg chg="mod">
          <ac:chgData name="Christopher Bernard Pope Schwartz" userId="ad8b9507-2832-4098-ad6f-77e63343ac50" providerId="ADAL" clId="{B8FA720D-AEAE-4F60-83DD-FABD77C2BD56}" dt="2020-11-08T18:57:55.523" v="566" actId="1076"/>
          <ac:spMkLst>
            <pc:docMk/>
            <pc:sldMk cId="4289668803" sldId="632"/>
            <ac:spMk id="2" creationId="{88A9BC6B-86CC-5842-867E-BE9CEDF6DD72}"/>
          </ac:spMkLst>
        </pc:spChg>
        <pc:spChg chg="del">
          <ac:chgData name="Christopher Bernard Pope Schwartz" userId="ad8b9507-2832-4098-ad6f-77e63343ac50" providerId="ADAL" clId="{B8FA720D-AEAE-4F60-83DD-FABD77C2BD56}" dt="2020-11-08T18:07:16.652" v="50" actId="478"/>
          <ac:spMkLst>
            <pc:docMk/>
            <pc:sldMk cId="4289668803" sldId="632"/>
            <ac:spMk id="5" creationId="{E505F873-CC4A-C24D-8C31-F7C1618495B4}"/>
          </ac:spMkLst>
        </pc:spChg>
        <pc:picChg chg="mod">
          <ac:chgData name="Christopher Bernard Pope Schwartz" userId="ad8b9507-2832-4098-ad6f-77e63343ac50" providerId="ADAL" clId="{B8FA720D-AEAE-4F60-83DD-FABD77C2BD56}" dt="2020-11-08T18:10:11.822" v="54" actId="14100"/>
          <ac:picMkLst>
            <pc:docMk/>
            <pc:sldMk cId="4289668803" sldId="632"/>
            <ac:picMk id="9" creationId="{886503B4-22B4-4145-8893-D99F5EF0706C}"/>
          </ac:picMkLst>
        </pc:picChg>
      </pc:sldChg>
      <pc:sldChg chg="add">
        <pc:chgData name="Christopher Bernard Pope Schwartz" userId="ad8b9507-2832-4098-ad6f-77e63343ac50" providerId="ADAL" clId="{B8FA720D-AEAE-4F60-83DD-FABD77C2BD56}" dt="2020-11-08T18:09:47.615" v="52"/>
        <pc:sldMkLst>
          <pc:docMk/>
          <pc:sldMk cId="598090196" sldId="3265"/>
        </pc:sldMkLst>
      </pc:sldChg>
      <pc:sldMasterChg chg="delSldLayout">
        <pc:chgData name="Christopher Bernard Pope Schwartz" userId="ad8b9507-2832-4098-ad6f-77e63343ac50" providerId="ADAL" clId="{B8FA720D-AEAE-4F60-83DD-FABD77C2BD56}" dt="2020-11-09T11:56:14.459" v="598" actId="47"/>
        <pc:sldMasterMkLst>
          <pc:docMk/>
          <pc:sldMasterMk cId="3155392697" sldId="2147483693"/>
        </pc:sldMasterMkLst>
        <pc:sldLayoutChg chg="del">
          <pc:chgData name="Christopher Bernard Pope Schwartz" userId="ad8b9507-2832-4098-ad6f-77e63343ac50" providerId="ADAL" clId="{B8FA720D-AEAE-4F60-83DD-FABD77C2BD56}" dt="2020-11-09T11:56:14.459" v="598" actId="47"/>
          <pc:sldLayoutMkLst>
            <pc:docMk/>
            <pc:sldMasterMk cId="3155392697" sldId="2147483693"/>
            <pc:sldLayoutMk cId="1395812443" sldId="2147483707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56D9-080C-E84F-AAD6-CF7452784A8F}" type="datetimeFigureOut">
              <a:t>09-11-2020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6E4F7-44F7-344D-83C3-4C344F8CB4B8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08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8178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no solo hacer notar que tenemos gráficos estáticos al momento de visualizar los datos, si no que también podemos agregar una nueva dimensión: la interactividad</a:t>
            </a:r>
          </a:p>
          <a:p>
            <a:endParaRPr lang="es-ES" dirty="0"/>
          </a:p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749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iría el paso a </a:t>
            </a:r>
            <a:r>
              <a:rPr lang="es-ES" dirty="0" err="1"/>
              <a:t>estadisticas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295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00235" y="2297874"/>
            <a:ext cx="10363200" cy="11311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Escriba el título de la presentación en un máximo de dos líneas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0235" y="3537914"/>
            <a:ext cx="9144000" cy="80548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Escriba la bajada del título de la presentación en un máximo de dos líneas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8AAC48-2EAF-1947-8824-4DCAA8EBC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64499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2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9E84FF2-1C76-E445-AEFC-FAB647D1C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4499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CFFA6BC-13D3-9144-8BC5-135F8C7483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4499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26F4F-6206-8945-8CEF-D474E428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35" y="149224"/>
            <a:ext cx="1493520" cy="607765"/>
          </a:xfrm>
          <a:prstGeom prst="rect">
            <a:avLst/>
          </a:prstGeom>
        </p:spPr>
      </p:pic>
      <p:pic>
        <p:nvPicPr>
          <p:cNvPr id="1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7D9194-18D1-3F46-AD8D-78B1350853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" y="5373586"/>
            <a:ext cx="2606224" cy="148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0F403C9-3321-264F-9FC7-14086E4459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2065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1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7588184-A05E-0B4F-86B4-9100DFEE7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2065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1771A43-AD57-B041-8D6B-8DAA65244E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2065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</p:spTree>
    <p:extLst>
      <p:ext uri="{BB962C8B-B14F-4D97-AF65-F5344CB8AC3E}">
        <p14:creationId xmlns:p14="http://schemas.microsoft.com/office/powerpoint/2010/main" val="416906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EDD4F3-095B-4D4B-979E-9A5BE3C7FD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30400" y="2297874"/>
            <a:ext cx="9733035" cy="11311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capítulo en dos líneas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máximo</a:t>
            </a:r>
            <a:br>
              <a:rPr lang="en-US" dirty="0"/>
            </a:br>
            <a:r>
              <a:rPr lang="en-US" dirty="0"/>
              <a:t>(Calibri Light - Headings 36)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3193AB8-51D5-BD49-8231-C5D7016134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19435" y="3537914"/>
            <a:ext cx="9144000" cy="805486"/>
          </a:xfrm>
          <a:prstGeom prst="rect">
            <a:avLst/>
          </a:prstGeom>
        </p:spPr>
        <p:txBody>
          <a:bodyPr anchor="t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Escriba la bajada del </a:t>
            </a:r>
            <a:r>
              <a:rPr lang="en-US" dirty="0" err="1"/>
              <a:t>capítulo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máximo de dos </a:t>
            </a:r>
            <a:r>
              <a:rPr lang="en-US" dirty="0" err="1"/>
              <a:t>líneas</a:t>
            </a:r>
            <a:endParaRPr lang="en-US" dirty="0"/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(Calibri - Body 24)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3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s cur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A5F5457E-4062-3743-B865-53CCEECE296D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327152" y="1565275"/>
            <a:ext cx="10026649" cy="4419600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EAF9BC5-5E67-2844-A905-1D687ECE55FF}"/>
              </a:ext>
            </a:extLst>
          </p:cNvPr>
          <p:cNvSpPr txBox="1">
            <a:spLocks/>
          </p:cNvSpPr>
          <p:nvPr userDrawn="1"/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Contenidos del curso</a:t>
            </a:r>
          </a:p>
        </p:txBody>
      </p:sp>
    </p:spTree>
    <p:extLst>
      <p:ext uri="{BB962C8B-B14F-4D97-AF65-F5344CB8AC3E}">
        <p14:creationId xmlns:p14="http://schemas.microsoft.com/office/powerpoint/2010/main" val="202698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B0F0"/>
              </a:buClr>
              <a:defRPr/>
            </a:lvl1pPr>
          </a:lstStyle>
          <a:p>
            <a:pPr lvl="0"/>
            <a:r>
              <a:rPr lang="en-US" dirty="0"/>
              <a:t>Sección 1</a:t>
            </a:r>
          </a:p>
          <a:p>
            <a:pPr lvl="0"/>
            <a:r>
              <a:rPr lang="en-US" dirty="0"/>
              <a:t>Sección 2</a:t>
            </a:r>
          </a:p>
          <a:p>
            <a:pPr lv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2F214E-72CF-A549-A2D6-626B666B7620}"/>
              </a:ext>
            </a:extLst>
          </p:cNvPr>
          <p:cNvSpPr txBox="1">
            <a:spLocks/>
          </p:cNvSpPr>
          <p:nvPr userDrawn="1"/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Índice</a:t>
            </a:r>
            <a:r>
              <a:rPr lang="en-US" sz="3600" dirty="0"/>
              <a:t> de la </a:t>
            </a:r>
            <a:r>
              <a:rPr lang="en-US" sz="3600" dirty="0" err="1"/>
              <a:t>clase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793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un contenedor 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 dirty="0"/>
              <a:t>Click to edit Master text styles (Calibri - Body 28)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 (Calibri - Body 24)</a:t>
            </a:r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</a:t>
            </a:r>
            <a:r>
              <a:rPr lang="en-US" dirty="0" err="1"/>
              <a:t>línea</a:t>
            </a:r>
            <a:r>
              <a:rPr lang="en-US" dirty="0"/>
              <a:t> (</a:t>
            </a:r>
            <a:r>
              <a:rPr lang="en-US" dirty="0" err="1"/>
              <a:t>Calibrí</a:t>
            </a:r>
            <a:r>
              <a:rPr lang="en-US" dirty="0"/>
              <a:t> Light - Headings 36)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 dirty="0" err="1"/>
              <a:t>Click</a:t>
            </a:r>
            <a:r>
              <a:rPr lang="es-ES" dirty="0"/>
              <a:t> para añadir subtítulo en una línea (</a:t>
            </a:r>
            <a:r>
              <a:rPr lang="es-ES" dirty="0" err="1"/>
              <a:t>Calibrí</a:t>
            </a:r>
            <a:r>
              <a:rPr lang="es-ES" dirty="0"/>
              <a:t> 18)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3E94AE-98D0-4049-8A4D-E7D3A5F095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at </a:t>
            </a:r>
            <a:r>
              <a:rPr lang="en-US" dirty="0" err="1"/>
              <a:t>dolomen</a:t>
            </a:r>
            <a:r>
              <a:rPr lang="en-US" dirty="0"/>
              <a:t> (Calibri Body 12)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6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CON bullets Gre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</a:t>
            </a:r>
            <a:r>
              <a:rPr lang="en-US" dirty="0" err="1"/>
              <a:t>línea</a:t>
            </a:r>
            <a:r>
              <a:rPr lang="en-US" dirty="0"/>
              <a:t> (</a:t>
            </a:r>
            <a:r>
              <a:rPr lang="en-US" dirty="0" err="1"/>
              <a:t>Calibrí</a:t>
            </a:r>
            <a:r>
              <a:rPr lang="en-US" dirty="0"/>
              <a:t> Light - Headings 36)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 dirty="0" err="1"/>
              <a:t>Click</a:t>
            </a:r>
            <a:r>
              <a:rPr lang="es-ES" dirty="0"/>
              <a:t> para añadir subtítulo en una línea (</a:t>
            </a:r>
            <a:r>
              <a:rPr lang="es-ES" dirty="0" err="1"/>
              <a:t>Calibrí</a:t>
            </a:r>
            <a:r>
              <a:rPr lang="es-ES" dirty="0"/>
              <a:t> 18)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3E94AE-98D0-4049-8A4D-E7D3A5F095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at </a:t>
            </a:r>
            <a:r>
              <a:rPr lang="en-US" dirty="0" err="1"/>
              <a:t>dolomen</a:t>
            </a:r>
            <a:r>
              <a:rPr lang="en-US" dirty="0"/>
              <a:t> (Calibri Body 12)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6C2F8-8DE9-734A-B5BF-FB5AE0FBF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594" y="-2231"/>
            <a:ext cx="11660813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AE157C-E297-F049-9F65-44B1861A6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8785" y="4411606"/>
            <a:ext cx="2043857" cy="831716"/>
          </a:xfrm>
          <a:prstGeom prst="rect">
            <a:avLst/>
          </a:prstGeom>
        </p:spPr>
      </p:pic>
      <p:pic>
        <p:nvPicPr>
          <p:cNvPr id="2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63C76F-AF6C-A642-A4AF-6962FD1A160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1" b="31638"/>
          <a:stretch/>
        </p:blipFill>
        <p:spPr bwMode="auto">
          <a:xfrm>
            <a:off x="5557533" y="4439638"/>
            <a:ext cx="2635516" cy="8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9A69EBE-EB5E-7343-8BBA-6A30EC3F544D}"/>
              </a:ext>
            </a:extLst>
          </p:cNvPr>
          <p:cNvSpPr txBox="1">
            <a:spLocks/>
          </p:cNvSpPr>
          <p:nvPr userDrawn="1"/>
        </p:nvSpPr>
        <p:spPr>
          <a:xfrm>
            <a:off x="2624554" y="2663563"/>
            <a:ext cx="5846081" cy="1165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Muchas gracias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7DD490-99D8-3146-A681-AB0DF499E70A}"/>
              </a:ext>
            </a:extLst>
          </p:cNvPr>
          <p:cNvSpPr txBox="1">
            <a:spLocks/>
          </p:cNvSpPr>
          <p:nvPr userDrawn="1"/>
        </p:nvSpPr>
        <p:spPr>
          <a:xfrm>
            <a:off x="2624553" y="3683146"/>
            <a:ext cx="5846081" cy="2291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en-US" sz="600" dirty="0"/>
            </a:br>
            <a:r>
              <a:rPr lang="en-US" sz="600" b="0" i="0">
                <a:solidFill>
                  <a:srgbClr val="444444"/>
                </a:solidFill>
                <a:effectLst/>
                <a:latin typeface="HelveticaNeue" panose="02000503000000020004" pitchFamily="2" charset="0"/>
              </a:rPr>
              <a:t>01001101 01110101 01100011 01101000 01100001 01110011 00100000 01100111 01110010 01100001 01100011 01101001 01100001 01110011</a:t>
            </a:r>
            <a:endParaRPr lang="en-US" sz="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0A4174-F5EA-F04D-936E-20EF7C3850CF}"/>
              </a:ext>
            </a:extLst>
          </p:cNvPr>
          <p:cNvGrpSpPr/>
          <p:nvPr userDrawn="1"/>
        </p:nvGrpSpPr>
        <p:grpSpPr>
          <a:xfrm>
            <a:off x="-12700" y="-2229"/>
            <a:ext cx="2450686" cy="6860233"/>
            <a:chOff x="-12700" y="-2229"/>
            <a:chExt cx="2450686" cy="6860233"/>
          </a:xfrm>
        </p:grpSpPr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194091D0-03E7-A84A-83E6-2BFE9C55302B}"/>
                </a:ext>
              </a:extLst>
            </p:cNvPr>
            <p:cNvSpPr/>
            <p:nvPr userDrawn="1"/>
          </p:nvSpPr>
          <p:spPr>
            <a:xfrm>
              <a:off x="-270" y="5986919"/>
              <a:ext cx="1742170" cy="87108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E1DC128-5F83-9646-B0C3-3FE56F113D53}"/>
                </a:ext>
              </a:extLst>
            </p:cNvPr>
            <p:cNvSpPr/>
            <p:nvPr userDrawn="1"/>
          </p:nvSpPr>
          <p:spPr>
            <a:xfrm rot="5400000">
              <a:off x="-409146" y="403358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CF54DB-17E9-714F-A445-190A56BF22D9}"/>
                </a:ext>
              </a:extLst>
            </p:cNvPr>
            <p:cNvSpPr/>
            <p:nvPr userDrawn="1"/>
          </p:nvSpPr>
          <p:spPr>
            <a:xfrm rot="2700000">
              <a:off x="255135" y="1128813"/>
              <a:ext cx="1231900" cy="1231900"/>
            </a:xfrm>
            <a:prstGeom prst="rect">
              <a:avLst/>
            </a:prstGeom>
            <a:solidFill>
              <a:srgbClr val="374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FBA2E1C0-F52F-DE47-8770-45BA764AB2D7}"/>
                </a:ext>
              </a:extLst>
            </p:cNvPr>
            <p:cNvSpPr/>
            <p:nvPr userDrawn="1"/>
          </p:nvSpPr>
          <p:spPr>
            <a:xfrm rot="5400000">
              <a:off x="-418287" y="5523999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83B2E9-53EF-2E44-B2EE-D505E9FCBD29}"/>
                </a:ext>
              </a:extLst>
            </p:cNvPr>
            <p:cNvSpPr/>
            <p:nvPr userDrawn="1"/>
          </p:nvSpPr>
          <p:spPr>
            <a:xfrm rot="2700000">
              <a:off x="254864" y="4372397"/>
              <a:ext cx="1231900" cy="1231900"/>
            </a:xfrm>
            <a:prstGeom prst="rect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571C50-4BC1-4C4E-8423-E5FE66F193F6}"/>
                </a:ext>
              </a:extLst>
            </p:cNvPr>
            <p:cNvSpPr/>
            <p:nvPr userDrawn="1"/>
          </p:nvSpPr>
          <p:spPr>
            <a:xfrm rot="2700000">
              <a:off x="1206086" y="5311919"/>
              <a:ext cx="1231900" cy="1231900"/>
            </a:xfrm>
            <a:prstGeom prst="rect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55435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S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línea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/>
              <a:t>Click para añadir subtítulo en una línea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7554AD-1FF2-A54F-83D6-FF272FC4688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rgbClr val="00B0F0"/>
              </a:buClr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lvl="0"/>
            <a:r>
              <a:rPr lang="en-US" dirty="0"/>
              <a:t>Lorem ipsum at dolomen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2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fía y lecturas complementa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B0F0"/>
              </a:buClr>
              <a:defRPr sz="2000"/>
            </a:lvl1pPr>
          </a:lstStyle>
          <a:p>
            <a:pPr lvl="0"/>
            <a:r>
              <a:rPr lang="en-US" dirty="0" err="1"/>
              <a:t>Biblio</a:t>
            </a:r>
            <a:r>
              <a:rPr lang="en-US" dirty="0"/>
              <a:t> 1 (Calibri Body 20)</a:t>
            </a:r>
          </a:p>
          <a:p>
            <a:pPr lvl="0"/>
            <a:r>
              <a:rPr lang="en-US" dirty="0"/>
              <a:t>Biblio 2</a:t>
            </a:r>
          </a:p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23F675-34FE-0642-B747-6BB2FC82BB8B}"/>
              </a:ext>
            </a:extLst>
          </p:cNvPr>
          <p:cNvSpPr txBox="1">
            <a:spLocks/>
          </p:cNvSpPr>
          <p:nvPr userDrawn="1"/>
        </p:nvSpPr>
        <p:spPr>
          <a:xfrm>
            <a:off x="838200" y="347971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Bibliografía y lecturas complementarias</a:t>
            </a:r>
          </a:p>
        </p:txBody>
      </p:sp>
    </p:spTree>
    <p:extLst>
      <p:ext uri="{BB962C8B-B14F-4D97-AF65-F5344CB8AC3E}">
        <p14:creationId xmlns:p14="http://schemas.microsoft.com/office/powerpoint/2010/main" val="163896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808CC-E3D2-9F40-B8A9-376F3E766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t="5616" b="6542"/>
          <a:stretch/>
        </p:blipFill>
        <p:spPr>
          <a:xfrm>
            <a:off x="0" y="0"/>
            <a:ext cx="596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0" r:id="rId2"/>
    <p:sldLayoutId id="2147483706" r:id="rId3"/>
    <p:sldLayoutId id="2147483708" r:id="rId4"/>
    <p:sldLayoutId id="2147483709" r:id="rId5"/>
    <p:sldLayoutId id="2147483679" r:id="rId6"/>
    <p:sldLayoutId id="2147483712" r:id="rId7"/>
    <p:sldLayoutId id="2147483660" r:id="rId8"/>
    <p:sldLayoutId id="214748367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wsj.com/infectious-diseases-and-vaccin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earth.nullschool.net/#current/wind/surface/level/orthographic" TargetMode="External"/><Relationship Id="rId5" Type="http://schemas.openxmlformats.org/officeDocument/2006/relationships/hyperlink" Target="https://www.informationisbeautiful.net/visualizations/best-in-show-whats-the-top-data-dog/" TargetMode="External"/><Relationship Id="rId4" Type="http://schemas.openxmlformats.org/officeDocument/2006/relationships/hyperlink" Target="https://flowingdata.com/2015/12/15/a-day-in-the-life-of-american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853F-4F6D-9943-91CD-E3B2661CA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Módulo 3 - Análisis Exploratorio y Estadística</a:t>
            </a:r>
            <a:br>
              <a:rPr lang="es-ES" dirty="0"/>
            </a:br>
            <a:r>
              <a:rPr lang="es-ES" dirty="0"/>
              <a:t>Clase 1</a:t>
            </a:r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24A80-FEDB-5F4F-AEB4-AF268A476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s-ES_tradnl" sz="3200" dirty="0"/>
              <a:t>Christopher Pope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2F970-23C1-EE48-9417-FED343775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s-ES_tradnl" sz="2000" dirty="0"/>
              <a:t>c.pope@udd.cl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5F29D-CC91-7C46-8231-A0258D3DC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sz="3200" dirty="0"/>
              <a:t>Yanina Leiva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01352C-2C9A-514C-8F3E-6471D8870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sz="2000" dirty="0"/>
              <a:t>y.leiva@udd.cl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DD3F3-2AB1-0E4B-8241-533AC20C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48" y="5682607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A9BC6B-86CC-5842-867E-BE9CEDF6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>
                <a:hlinkClick r:id="rId3"/>
              </a:rPr>
              <a:t>http://graphics.wsj.com/infectious-diseases-and-vaccines/</a:t>
            </a:r>
            <a:endParaRPr lang="es-ES_tradnl" dirty="0"/>
          </a:p>
          <a:p>
            <a:r>
              <a:rPr lang="es-ES_tradnl" dirty="0">
                <a:hlinkClick r:id="rId4"/>
              </a:rPr>
              <a:t>https://flowingdata.com/2015/12/15/a-day-in-the-life-of-americans/</a:t>
            </a:r>
            <a:endParaRPr lang="es-ES_tradnl" dirty="0"/>
          </a:p>
          <a:p>
            <a:r>
              <a:rPr lang="es-ES_tradnl" dirty="0">
                <a:hlinkClick r:id="rId5"/>
              </a:rPr>
              <a:t>https://www.informationisbeautiful.net/visualizations/best-in-show-whats-the-top-data-dog/</a:t>
            </a:r>
            <a:endParaRPr lang="es-ES_tradnl" dirty="0"/>
          </a:p>
          <a:p>
            <a:r>
              <a:rPr lang="es-ES_tradnl" dirty="0">
                <a:hlinkClick r:id="rId6"/>
              </a:rPr>
              <a:t>http://earth.nullschool.net/#current/wind/surface/level/orthographic</a:t>
            </a:r>
            <a:endParaRPr lang="es-ES_tradnl" dirty="0"/>
          </a:p>
          <a:p>
            <a:endParaRPr lang="es-ES_trad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B39BB-18D0-0C4B-BEFC-6C7132F3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Visualizaciones, Ver los datos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CBF538-4473-F047-B3C6-842FE472E4F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_tradnl" dirty="0"/>
              <a:t>Cuando deberíamos ver los datos.</a:t>
            </a:r>
          </a:p>
        </p:txBody>
      </p:sp>
    </p:spTree>
    <p:extLst>
      <p:ext uri="{BB962C8B-B14F-4D97-AF65-F5344CB8AC3E}">
        <p14:creationId xmlns:p14="http://schemas.microsoft.com/office/powerpoint/2010/main" val="314484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0E293-B0FA-43A0-9F1A-89DE69C8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s-ES" dirty="0"/>
              <a:t>Una de las formas mas simples de analizar los datos: una variable a la vez</a:t>
            </a:r>
          </a:p>
          <a:p>
            <a:r>
              <a:rPr lang="es-ES" dirty="0"/>
              <a:t>La idea es resumir la información de dicha variable, con el fin de describirla</a:t>
            </a:r>
          </a:p>
          <a:p>
            <a:r>
              <a:rPr lang="es-ES" dirty="0"/>
              <a:t>Este resumen se obtiene de métricas de medidas de centralidad (media, mediana y moda), y medidas de dispersión (rango, varianza, valor máximo y mínimo, cuartiles y desviación estándar).</a:t>
            </a:r>
          </a:p>
          <a:p>
            <a:r>
              <a:rPr lang="es-CL" dirty="0"/>
              <a:t>Como visualizar dicho análisis: </a:t>
            </a:r>
          </a:p>
          <a:p>
            <a:pPr lvl="1"/>
            <a:r>
              <a:rPr lang="es-CL" dirty="0"/>
              <a:t>Tablas de frecuencia</a:t>
            </a:r>
          </a:p>
          <a:p>
            <a:pPr lvl="1"/>
            <a:r>
              <a:rPr lang="es-CL" dirty="0"/>
              <a:t>Gráficos de Barras, Gráficos de Torta, Histogramas.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AC50A-890B-4AB6-9F76-6E18501A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</a:t>
            </a:r>
            <a:r>
              <a:rPr lang="es-ES" dirty="0" err="1"/>
              <a:t>Univariado</a:t>
            </a:r>
            <a:endParaRPr lang="es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C52B9-62AB-4C2E-AE94-7B594675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87" y="4457860"/>
            <a:ext cx="3414713" cy="22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3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0E293-B0FA-43A0-9F1A-89DE69C8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s-ES" dirty="0"/>
              <a:t>Caso especifico de análisis multivariado</a:t>
            </a:r>
            <a:endParaRPr lang="es-CL" dirty="0"/>
          </a:p>
          <a:p>
            <a:r>
              <a:rPr lang="es-CL" dirty="0"/>
              <a:t>La idea es analizar el comportamiento entre pares de variables</a:t>
            </a:r>
          </a:p>
          <a:p>
            <a:pPr lvl="1"/>
            <a:r>
              <a:rPr lang="es-CL" dirty="0"/>
              <a:t>Descubrir relaciones/dependencias entre pares</a:t>
            </a:r>
          </a:p>
          <a:p>
            <a:pPr lvl="1"/>
            <a:r>
              <a:rPr lang="es-CL" dirty="0"/>
              <a:t>Buscar similitudes entre pares de datos.</a:t>
            </a:r>
          </a:p>
          <a:p>
            <a:r>
              <a:rPr lang="es-CL" dirty="0" err="1"/>
              <a:t>Ejs</a:t>
            </a:r>
            <a:r>
              <a:rPr lang="es-CL" dirty="0"/>
              <a:t> de análisis que se pueden realizar:</a:t>
            </a:r>
          </a:p>
          <a:p>
            <a:pPr lvl="1"/>
            <a:r>
              <a:rPr lang="es-CL" dirty="0"/>
              <a:t>Diagramas de dispersión</a:t>
            </a:r>
          </a:p>
          <a:p>
            <a:pPr lvl="1"/>
            <a:r>
              <a:rPr lang="es-CL" dirty="0"/>
              <a:t>Coeficientes de correlación</a:t>
            </a:r>
          </a:p>
          <a:p>
            <a:pPr lvl="1"/>
            <a:r>
              <a:rPr lang="es-CL" dirty="0"/>
              <a:t>Regresión Lineal Simple</a:t>
            </a:r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AC50A-890B-4AB6-9F76-6E18501A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Bivariado</a:t>
            </a:r>
            <a:endParaRPr lang="es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5AE2C-CB22-4F5A-89F4-3969F45D8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371" y="2937508"/>
            <a:ext cx="5243873" cy="35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7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9F12FC-680F-418F-89EB-148F284C86BA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300788" y="2148557"/>
            <a:ext cx="5475932" cy="4364319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0E293-B0FA-43A0-9F1A-89DE69C8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169"/>
            <a:ext cx="10515600" cy="4351338"/>
          </a:xfrm>
        </p:spPr>
        <p:txBody>
          <a:bodyPr/>
          <a:lstStyle/>
          <a:p>
            <a:r>
              <a:rPr lang="es-ES" dirty="0"/>
              <a:t>Forma compleja de analizar los set de datos, usualmente perdiendo capacidad de visualizar/interpretar los resultados</a:t>
            </a:r>
          </a:p>
          <a:p>
            <a:r>
              <a:rPr lang="es-ES" dirty="0"/>
              <a:t>Analizar múltiples relaciones entre múltiples variables simultáneamente</a:t>
            </a:r>
          </a:p>
          <a:p>
            <a:r>
              <a:rPr lang="es-ES" dirty="0" err="1"/>
              <a:t>Ejs</a:t>
            </a:r>
            <a:r>
              <a:rPr lang="es-ES" dirty="0"/>
              <a:t>. de análisis que se pueden realizar: </a:t>
            </a:r>
          </a:p>
          <a:p>
            <a:pPr lvl="1"/>
            <a:r>
              <a:rPr lang="es-CL" dirty="0"/>
              <a:t>Regresión Lineal </a:t>
            </a:r>
            <a:r>
              <a:rPr lang="es-CL" dirty="0" err="1"/>
              <a:t>Multiple</a:t>
            </a:r>
            <a:endParaRPr lang="es-CL" dirty="0"/>
          </a:p>
          <a:p>
            <a:pPr lvl="1"/>
            <a:r>
              <a:rPr lang="es-CL" dirty="0"/>
              <a:t>Análisis de Componentes Principales (PCA)</a:t>
            </a:r>
          </a:p>
          <a:p>
            <a:pPr lvl="1"/>
            <a:r>
              <a:rPr lang="es-CL" dirty="0" err="1"/>
              <a:t>Clusterización</a:t>
            </a:r>
            <a:endParaRPr lang="es-CL" dirty="0"/>
          </a:p>
          <a:p>
            <a:pPr lvl="1"/>
            <a:r>
              <a:rPr lang="es-CL" dirty="0"/>
              <a:t>Análisis de redundancia</a:t>
            </a:r>
          </a:p>
          <a:p>
            <a:pPr lvl="1"/>
            <a:r>
              <a:rPr lang="es-CL" dirty="0"/>
              <a:t>Generación de estructuras latentes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AC50A-890B-4AB6-9F76-6E18501A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Multivariado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6062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0E293-B0FA-43A0-9F1A-89DE69C85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0"/>
            <a:ext cx="10515600" cy="4351338"/>
          </a:xfrm>
        </p:spPr>
        <p:txBody>
          <a:bodyPr/>
          <a:lstStyle/>
          <a:p>
            <a:r>
              <a:rPr lang="es-ES" dirty="0"/>
              <a:t>Variables Discretas: Existe un conjunto finito de valores los cuales no pueden ser divididos entre un valor A y un valor B</a:t>
            </a:r>
          </a:p>
          <a:p>
            <a:pPr lvl="1"/>
            <a:r>
              <a:rPr lang="es-ES" dirty="0"/>
              <a:t>Número de hijos en una familia, cantidad de obreros en una fabrica, planetas en el sistema solar.</a:t>
            </a:r>
          </a:p>
          <a:p>
            <a:r>
              <a:rPr lang="es-ES" dirty="0"/>
              <a:t>Variables Continuas: Dentro de un conjunto de valores, las variables continuas pueden tomar cualquier valor entre dos valores A y B</a:t>
            </a:r>
          </a:p>
          <a:p>
            <a:pPr lvl="1"/>
            <a:r>
              <a:rPr lang="es-ES" dirty="0"/>
              <a:t>Tiempo en correr una maratón, altura de una persona, la temperatura ambiente</a:t>
            </a:r>
          </a:p>
          <a:p>
            <a:pPr lvl="1"/>
            <a:r>
              <a:rPr lang="es-ES" dirty="0"/>
              <a:t>En variables continuas, existe inevitablemente un error de medida (</a:t>
            </a:r>
            <a:r>
              <a:rPr lang="es-ES" dirty="0" err="1"/>
              <a:t>ej</a:t>
            </a:r>
            <a:r>
              <a:rPr lang="es-ES" dirty="0"/>
              <a:t> Termómetros de baja vs buena calidad) </a:t>
            </a:r>
            <a:endParaRPr lang="es-C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AC50A-890B-4AB6-9F76-6E18501A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Variables Discretas y Continuas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6184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7C55C-1942-2B45-A4C0-136AA0E7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0" y="4370764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BFC9056C-A2C0-BF41-9329-B132A09B3905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3478065399"/>
              </p:ext>
            </p:extLst>
          </p:nvPr>
        </p:nvGraphicFramePr>
        <p:xfrm>
          <a:off x="1614488" y="1323259"/>
          <a:ext cx="9322593" cy="421148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972642">
                  <a:extLst>
                    <a:ext uri="{9D8B030D-6E8A-4147-A177-3AD203B41FA5}">
                      <a16:colId xmlns:a16="http://schemas.microsoft.com/office/drawing/2014/main" val="30984606"/>
                    </a:ext>
                  </a:extLst>
                </a:gridCol>
                <a:gridCol w="5985370">
                  <a:extLst>
                    <a:ext uri="{9D8B030D-6E8A-4147-A177-3AD203B41FA5}">
                      <a16:colId xmlns:a16="http://schemas.microsoft.com/office/drawing/2014/main" val="3058086625"/>
                    </a:ext>
                  </a:extLst>
                </a:gridCol>
                <a:gridCol w="2364581">
                  <a:extLst>
                    <a:ext uri="{9D8B030D-6E8A-4147-A177-3AD203B41FA5}">
                      <a16:colId xmlns:a16="http://schemas.microsoft.com/office/drawing/2014/main" val="281754190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algn="ctr"/>
                      <a:r>
                        <a:rPr lang="es-ES_tradnl" sz="1800" b="1" kern="1200" dirty="0"/>
                        <a:t>Clase</a:t>
                      </a:r>
                      <a:r>
                        <a:rPr lang="es-ES_tradnl" b="1" dirty="0"/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Introducción, visualizaciones, conceptos básicos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Lunes 9 Nov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18004"/>
                  </a:ext>
                </a:extLst>
              </a:tr>
              <a:tr h="691676">
                <a:tc>
                  <a:txBody>
                    <a:bodyPr/>
                    <a:lstStyle/>
                    <a:p>
                      <a:pPr algn="ctr"/>
                      <a:r>
                        <a:rPr lang="es-ES_tradnl" b="1"/>
                        <a:t>Clase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Gráficos torta, barra e histogramas, tablas de contingencia. </a:t>
                      </a:r>
                      <a:r>
                        <a:rPr lang="es-ES_tradnl" dirty="0" err="1"/>
                        <a:t>Matplotlib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Miércoles 11 Nov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955966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/>
                        <a:t>Clase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Boxplot</a:t>
                      </a:r>
                      <a:r>
                        <a:rPr lang="es-ES_tradnl" dirty="0"/>
                        <a:t>, series de tiempo multivariada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Lunes 16 Nov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221831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/>
                        <a:t>Clase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Regresión Lineal, </a:t>
                      </a:r>
                      <a:r>
                        <a:rPr lang="es-ES_tradnl" dirty="0" err="1"/>
                        <a:t>multiple</a:t>
                      </a:r>
                      <a:r>
                        <a:rPr lang="es-ES_tradnl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Miércoles 18 Nov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17734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/>
                        <a:t>Clase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Seaborn</a:t>
                      </a:r>
                      <a:r>
                        <a:rPr lang="es-ES_tradnl" dirty="0"/>
                        <a:t>, correlación. </a:t>
                      </a:r>
                      <a:r>
                        <a:rPr lang="es-ES_tradnl" dirty="0" err="1"/>
                        <a:t>Infografias</a:t>
                      </a:r>
                      <a:endParaRPr lang="es-ES_trad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Lunes 23 Nov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140027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/>
                        <a:t>Clase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Operaciones avanzadas en Pandas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Miércoles 25 Nov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120943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algn="ctr"/>
                      <a:r>
                        <a:rPr lang="es-ES_tradnl" b="1" dirty="0"/>
                        <a:t>Clase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Charla: “Estadística aplicada a la Biología”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Sábado 28 Nov       (hora por definir)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086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954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F2C50F-137F-EB48-A774-C1973AFD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Análisis y Visualizaciones</a:t>
            </a:r>
          </a:p>
          <a:p>
            <a:r>
              <a:rPr lang="es-ES_tradnl" dirty="0"/>
              <a:t>Análisis </a:t>
            </a:r>
            <a:r>
              <a:rPr lang="es-ES_tradnl" dirty="0" err="1"/>
              <a:t>Univariado</a:t>
            </a:r>
            <a:r>
              <a:rPr lang="es-ES_tradnl" dirty="0"/>
              <a:t> con Excel</a:t>
            </a:r>
          </a:p>
          <a:p>
            <a:r>
              <a:rPr lang="es-ES_tradnl" dirty="0"/>
              <a:t>Ejercicio con Python: “Lanzamiento de la moneda”</a:t>
            </a:r>
          </a:p>
        </p:txBody>
      </p:sp>
    </p:spTree>
    <p:extLst>
      <p:ext uri="{BB962C8B-B14F-4D97-AF65-F5344CB8AC3E}">
        <p14:creationId xmlns:p14="http://schemas.microsoft.com/office/powerpoint/2010/main" val="3568216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1E23-FB6E-5B48-9BF0-9C8F42A876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Análisis y Visualizaciones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14851-A0CF-7E44-ACF7-3343087ED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Acá una bajada del título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72370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A9BC6B-86CC-5842-867E-BE9CEDF6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023"/>
            <a:ext cx="10515600" cy="4351338"/>
          </a:xfrm>
        </p:spPr>
        <p:txBody>
          <a:bodyPr/>
          <a:lstStyle/>
          <a:p>
            <a:r>
              <a:rPr lang="es-ES_tradnl" dirty="0"/>
              <a:t>Cuando vemos pocos datos, perfectamente podemos hacer sentido de lo que se nos puede presentar en formato tabular</a:t>
            </a:r>
          </a:p>
          <a:p>
            <a:r>
              <a:rPr lang="es-ES_tradnl" dirty="0"/>
              <a:t>¿Qué sucede cuando nuestras tablas empiezan a incrementar considerablemente?</a:t>
            </a:r>
          </a:p>
          <a:p>
            <a:r>
              <a:rPr lang="es-ES_tradnl" dirty="0" err="1"/>
              <a:t>Ej</a:t>
            </a:r>
            <a:r>
              <a:rPr lang="es-ES_tradnl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B39BB-18D0-0C4B-BEFC-6C7132F3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qué necesitamos ver los datos?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CBF538-4473-F047-B3C6-842FE472E4F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_tradnl" dirty="0"/>
              <a:t>¿Qué es esto?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6503B4-22B4-4145-8893-D99F5EF07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6" y="3193425"/>
            <a:ext cx="6849090" cy="363940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25399BD-B406-4766-981B-1F3FFA3DE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77851"/>
              </p:ext>
            </p:extLst>
          </p:nvPr>
        </p:nvGraphicFramePr>
        <p:xfrm>
          <a:off x="2457128" y="4032176"/>
          <a:ext cx="1512168" cy="1321488"/>
        </p:xfrm>
        <a:graphic>
          <a:graphicData uri="http://schemas.openxmlformats.org/drawingml/2006/table">
            <a:tbl>
              <a:tblPr/>
              <a:tblGrid>
                <a:gridCol w="756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248"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ight Arrow 6">
            <a:extLst>
              <a:ext uri="{FF2B5EF4-FFF2-40B4-BE49-F238E27FC236}">
                <a16:creationId xmlns:a16="http://schemas.microsoft.com/office/drawing/2014/main" id="{C23AAECC-212E-4678-9BA0-0DFB443C8B9C}"/>
              </a:ext>
            </a:extLst>
          </p:cNvPr>
          <p:cNvSpPr/>
          <p:nvPr/>
        </p:nvSpPr>
        <p:spPr>
          <a:xfrm>
            <a:off x="4041304" y="4542008"/>
            <a:ext cx="11521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966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A9BC6B-86CC-5842-867E-BE9CEDF6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511"/>
            <a:ext cx="10515600" cy="4351338"/>
          </a:xfrm>
        </p:spPr>
        <p:txBody>
          <a:bodyPr/>
          <a:lstStyle/>
          <a:p>
            <a:r>
              <a:rPr lang="es-ES_tradnl" dirty="0"/>
              <a:t>Cuando vemos pocos datos, perfectamente podemos hacer sentido de lo que se nos puede presentar en formato tabular</a:t>
            </a:r>
          </a:p>
          <a:p>
            <a:r>
              <a:rPr lang="es-ES_tradnl" dirty="0"/>
              <a:t>¿Qué sucede cuando nuestras tablas empiezan a incrementar considerablemente?</a:t>
            </a:r>
          </a:p>
          <a:p>
            <a:r>
              <a:rPr lang="es-ES_tradnl" dirty="0" err="1"/>
              <a:t>Ej</a:t>
            </a:r>
            <a:r>
              <a:rPr lang="es-ES_tradnl" dirty="0"/>
              <a:t> 2: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B39BB-18D0-0C4B-BEFC-6C7132F3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qué necesitamos ver los datos?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CBF538-4473-F047-B3C6-842FE472E4F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_tradnl" dirty="0"/>
              <a:t>¿Qué es esto?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05F873-CC4A-C24D-8C31-F7C1618495B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s-CL" dirty="0"/>
              <a:t>[</a:t>
            </a:r>
            <a:r>
              <a:rPr lang="es-CL" dirty="0" err="1"/>
              <a:t>LeCun</a:t>
            </a:r>
            <a:r>
              <a:rPr lang="es-CL" dirty="0"/>
              <a:t>, Y. &amp; Cortes, C. (2010). MNIST </a:t>
            </a:r>
            <a:r>
              <a:rPr lang="es-CL" dirty="0" err="1"/>
              <a:t>handwritten</a:t>
            </a:r>
            <a:r>
              <a:rPr lang="es-CL" dirty="0"/>
              <a:t> </a:t>
            </a:r>
            <a:r>
              <a:rPr lang="es-CL" dirty="0" err="1"/>
              <a:t>digit</a:t>
            </a:r>
            <a:r>
              <a:rPr lang="es-CL" dirty="0"/>
              <a:t> </a:t>
            </a:r>
            <a:r>
              <a:rPr lang="es-CL" dirty="0" err="1"/>
              <a:t>database</a:t>
            </a:r>
            <a:r>
              <a:rPr lang="es-CL" dirty="0"/>
              <a:t>.]</a:t>
            </a:r>
          </a:p>
          <a:p>
            <a:endParaRPr lang="es-ES_tradnl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5E14A0F-303A-4948-951B-7B6B2E77AF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73133"/>
              </p:ext>
            </p:extLst>
          </p:nvPr>
        </p:nvGraphicFramePr>
        <p:xfrm>
          <a:off x="2430463" y="4051271"/>
          <a:ext cx="2524125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2524281" imgH="1533454" progId="Excel.Sheet.12">
                  <p:embed/>
                </p:oleObj>
              </mc:Choice>
              <mc:Fallback>
                <p:oleObj name="Worksheet" r:id="rId3" imgW="2524281" imgH="1533454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5E14A0F-303A-4948-951B-7B6B2E77AF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463" y="4051271"/>
                        <a:ext cx="2524125" cy="153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1524CDB-5ECB-4230-B341-4821268D1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582" y="3856008"/>
            <a:ext cx="1962150" cy="1924050"/>
          </a:xfrm>
          <a:prstGeom prst="rect">
            <a:avLst/>
          </a:prstGeom>
        </p:spPr>
      </p:pic>
      <p:sp>
        <p:nvSpPr>
          <p:cNvPr id="8" name="Right Arrow 6">
            <a:extLst>
              <a:ext uri="{FF2B5EF4-FFF2-40B4-BE49-F238E27FC236}">
                <a16:creationId xmlns:a16="http://schemas.microsoft.com/office/drawing/2014/main" id="{21381CA1-7119-45FE-8DAE-D2BA76D6A1F5}"/>
              </a:ext>
            </a:extLst>
          </p:cNvPr>
          <p:cNvSpPr/>
          <p:nvPr/>
        </p:nvSpPr>
        <p:spPr>
          <a:xfrm>
            <a:off x="5432958" y="4566005"/>
            <a:ext cx="11521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702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nscombe's quartet — Matplotlib 3.2.2 documentation">
            <a:extLst>
              <a:ext uri="{FF2B5EF4-FFF2-40B4-BE49-F238E27FC236}">
                <a16:creationId xmlns:a16="http://schemas.microsoft.com/office/drawing/2014/main" id="{CEF7A9C7-6A73-4EEB-9866-D8846DCAC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11" y="536619"/>
            <a:ext cx="6160765" cy="616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7B39BB-18D0-0C4B-BEFC-6C7132F3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¿Por qué necesitamos ver los datos?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CBF538-4473-F047-B3C6-842FE472E4F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_tradnl" dirty="0"/>
              <a:t>¿Ver los datos en detalle, o resumir la información?</a:t>
            </a:r>
          </a:p>
        </p:txBody>
      </p:sp>
      <p:sp>
        <p:nvSpPr>
          <p:cNvPr id="7" name="Rectángulo redondeado 28">
            <a:extLst>
              <a:ext uri="{FF2B5EF4-FFF2-40B4-BE49-F238E27FC236}">
                <a16:creationId xmlns:a16="http://schemas.microsoft.com/office/drawing/2014/main" id="{7DE5B701-CFEB-4A9E-BEB3-21B9B025AFB4}"/>
              </a:ext>
            </a:extLst>
          </p:cNvPr>
          <p:cNvSpPr/>
          <p:nvPr/>
        </p:nvSpPr>
        <p:spPr>
          <a:xfrm>
            <a:off x="1114365" y="2177266"/>
            <a:ext cx="4036020" cy="32407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2400" dirty="0"/>
              <a:t>Cuatro set de datos con distinta distribución pero mismos estadísticos</a:t>
            </a:r>
          </a:p>
          <a:p>
            <a:pPr algn="ctr"/>
            <a:endParaRPr lang="es-CL" sz="2400" dirty="0"/>
          </a:p>
          <a:p>
            <a:pPr algn="ctr"/>
            <a:r>
              <a:rPr lang="es-CL" sz="3200" b="1" dirty="0"/>
              <a:t>Cuartetos de </a:t>
            </a:r>
            <a:r>
              <a:rPr lang="es-CL" sz="3200" b="1" dirty="0" err="1"/>
              <a:t>Anscombe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87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A9BC6B-86CC-5842-867E-BE9CEDF6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483"/>
            <a:ext cx="10515600" cy="4351338"/>
          </a:xfrm>
        </p:spPr>
        <p:txBody>
          <a:bodyPr/>
          <a:lstStyle/>
          <a:p>
            <a:r>
              <a:rPr lang="es-ES_tradnl" dirty="0"/>
              <a:t>Cuarteto de </a:t>
            </a:r>
            <a:r>
              <a:rPr lang="es-ES_tradnl" dirty="0" err="1"/>
              <a:t>Anscombe</a:t>
            </a:r>
            <a:endParaRPr lang="es-ES_trad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B39BB-18D0-0C4B-BEFC-6C7132F3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Porque necesitamos ver los datos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FCBF538-4473-F047-B3C6-842FE472E4F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ES_tradnl" dirty="0"/>
              <a:t>¿Ver los datos en detalle, o resumir la información?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1DBD7FD-BF4C-489A-9A51-E7479FBC6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206" y="2178264"/>
            <a:ext cx="5868516" cy="398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4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493D845-CA06-40A1-8358-920BF6AC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¡No confíes solo en las estadísticas, visualiza tus datos!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5D53646-183F-449F-A000-9764072ABD1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s-CL" dirty="0"/>
              <a:t>Bienvenido el </a:t>
            </a:r>
            <a:r>
              <a:rPr lang="es-CL" dirty="0" err="1"/>
              <a:t>Datasaurio</a:t>
            </a:r>
            <a:endParaRPr lang="es-CL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3384987-497B-4CE9-9E97-512009CBD7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6321769"/>
            <a:ext cx="10515600" cy="382214"/>
          </a:xfrm>
        </p:spPr>
        <p:txBody>
          <a:bodyPr/>
          <a:lstStyle/>
          <a:p>
            <a:r>
              <a:rPr lang="es-CL" dirty="0"/>
              <a:t>Fuente: </a:t>
            </a:r>
            <a:r>
              <a:rPr lang="es-CL" dirty="0">
                <a:hlinkClick r:id="rId2"/>
              </a:rPr>
              <a:t>https://www.autodeskresearch.com/publications/samestats</a:t>
            </a:r>
            <a:endParaRPr lang="es-CL" dirty="0"/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D7F8727A-3579-4007-89B3-43E97F58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18266"/>
            <a:ext cx="9395054" cy="380499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D5DC09B-5D05-482C-B52F-134033935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1" r="48380" b="75560"/>
          <a:stretch/>
        </p:blipFill>
        <p:spPr bwMode="auto">
          <a:xfrm>
            <a:off x="9410217" y="966652"/>
            <a:ext cx="2600446" cy="167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901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4900</TotalTime>
  <Words>733</Words>
  <Application>Microsoft Office PowerPoint</Application>
  <PresentationFormat>Panorámica</PresentationFormat>
  <Paragraphs>107</Paragraphs>
  <Slides>15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HelveticaNeue</vt:lpstr>
      <vt:lpstr>Tema de Office</vt:lpstr>
      <vt:lpstr>Worksheet</vt:lpstr>
      <vt:lpstr>Módulo 3 - Análisis Exploratorio y Estadística Clase 1</vt:lpstr>
      <vt:lpstr>Presentación de PowerPoint</vt:lpstr>
      <vt:lpstr>Presentación de PowerPoint</vt:lpstr>
      <vt:lpstr>Análisis y Visualizaciones</vt:lpstr>
      <vt:lpstr>¿Por qué necesitamos ver los datos?</vt:lpstr>
      <vt:lpstr>¿Por qué necesitamos ver los datos?</vt:lpstr>
      <vt:lpstr>¿Por qué necesitamos ver los datos?</vt:lpstr>
      <vt:lpstr>Porque necesitamos ver los datos</vt:lpstr>
      <vt:lpstr>¡No confíes solo en las estadísticas, visualiza tus datos!</vt:lpstr>
      <vt:lpstr>Visualizaciones, Ver los datos</vt:lpstr>
      <vt:lpstr>Análisis Univariado</vt:lpstr>
      <vt:lpstr>Análisis Bivariado</vt:lpstr>
      <vt:lpstr>Análisis Multivariado</vt:lpstr>
      <vt:lpstr>Variables Discretas y Continuas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Javiera Ventura Coello</dc:creator>
  <cp:lastModifiedBy>Christopher Bernard Pope Schwartz</cp:lastModifiedBy>
  <cp:revision>64</cp:revision>
  <dcterms:created xsi:type="dcterms:W3CDTF">2019-07-03T20:50:11Z</dcterms:created>
  <dcterms:modified xsi:type="dcterms:W3CDTF">2020-11-09T11:56:23Z</dcterms:modified>
</cp:coreProperties>
</file>